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1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523" y="1840523"/>
            <a:ext cx="6822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E- Commerce 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80892" y="5650523"/>
            <a:ext cx="2883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1-introduction-to-e-commerce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1-introduction-to-e-commerc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1-introduction-to-e-commerc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1-introduction-to-e-commerc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1-introduction-to-e-commerc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1-introduction-to-e-commerc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1-introduction-to-e-commerc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1-introduction-to-e-commerc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1-introduction-to-e-commerc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1-introduction-to-e-commerc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1-introduction-to-e-commerc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1-introduction-to-e-commerc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1-introduction-to-e-commerce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1-introduction-to-e-commerce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1-introduction-to-e-commerce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1-introduction-to-e-commerce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1-introduction-to-e-commerce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1-introduction-to-e-commerce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1-introduction-to-e-commerce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1-introduction-to-e-commerce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1-introduction-to-e-commerce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1-introduction-to-e-commerc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1-introduction-to-e-commerce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1-introduction-to-e-commerce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1-introduction-to-e-commerce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1-introduction-to-e-commerce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1-introduction-to-e-commerce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1-introduction-to-e-commerce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1-introduction-to-e-commerce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1-introduction-to-e-commerce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1-introduction-to-e-commerce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1-introduction-to-e-commerce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1-introduction-to-e-commerce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1-introduction-to-e-commerce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1-introduction-to-e-commerce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1-introduction-to-e-commerce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1-introduction-to-e-commerce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1-introduction-to-e-commerce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1-introduction-to-e-commerce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1-introduction-to-e-commerce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1-introduction-to-e-commerce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1-introduction-to-e-commerce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1-introduction-to-e-commerce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1-introduction-to-e-commerce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1-introduction-to-e-commerce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1-introduction-to-e-commerce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1-introduction-to-e-commerce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1-introduction-to-e-commerce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1-introduction-to-e-commerce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1-introduction-to-e-commerce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1-introduction-to-e-commerce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1-introduction-to-e-commerce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1-introduction-to-e-commerce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1-introduction-to-e-commerce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1-introduction-to-e-commerce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1-introduction-to-e-commerce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1-introduction-to-e-commerce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-1-introduction-to-e-commerce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-1-introduction-to-e-commerce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-1-introduction-to-e-commerce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</TotalTime>
  <Words>6</Words>
  <Application>Microsoft Office PowerPoint</Application>
  <PresentationFormat>On-screen Show (4:3)</PresentationFormat>
  <Paragraphs>2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2024-12-22T13:27:52Z</dcterms:modified>
  <cp:category/>
</cp:coreProperties>
</file>