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65" r:id="rId2"/>
    <p:sldId id="256" r:id="rId3"/>
    <p:sldId id="257" r:id="rId4"/>
    <p:sldId id="259" r:id="rId5"/>
    <p:sldId id="260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156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50494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5874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26800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1288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4688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65462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643492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686049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51333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4466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4282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548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7758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729057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936128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78498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F145F-A185-4682-8CA6-C2ED95F66415}" type="datetimeFigureOut">
              <a:rPr lang="ar-IQ" smtClean="0"/>
              <a:t>04/04/1445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BA18A04-8E93-45BC-A8E9-FD222E65FB9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1621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Basics and Types of Oscillators</a:t>
            </a:r>
            <a:b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</a:t>
            </a:r>
            <a:r>
              <a:rPr lang="en-US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-Electronics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933526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 BAWA DAV College For Girls,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Batala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www.vidhyaa.in/public/storage/college/59eef5e19e43e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174" y="2518300"/>
            <a:ext cx="2651889" cy="265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08356" y="5301208"/>
            <a:ext cx="2943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Pankaj Kumar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HOD, Physics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885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-612576" y="260648"/>
            <a:ext cx="7772400" cy="1470025"/>
          </a:xfrm>
        </p:spPr>
        <p:txBody>
          <a:bodyPr/>
          <a:lstStyle/>
          <a:p>
            <a:pPr algn="ctr" eaLnBrk="1" hangingPunct="1"/>
            <a:r>
              <a:rPr lang="en-US" sz="5400" b="1" dirty="0" smtClean="0"/>
              <a:t>Oscillators</a:t>
            </a:r>
            <a:endParaRPr lang="ar-IQ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8920"/>
            <a:ext cx="7907337" cy="274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655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299" y="692696"/>
            <a:ext cx="6348413" cy="3695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c:\My Documents\New Folder\ch13_conv\sedr42021_13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99" y="4581128"/>
            <a:ext cx="5780112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9380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600" dirty="0" smtClean="0"/>
              <a:t>Basic Principles of Sinusoidal Oscillator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2444361"/>
            <a:ext cx="6348413" cy="331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832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sz="3600" dirty="0" smtClean="0"/>
              <a:t>A Popular Limiter Circuit for Amplitude Control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34" y="1941367"/>
            <a:ext cx="6630241" cy="449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5477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Oscillator Circuits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2420555"/>
            <a:ext cx="6348413" cy="336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059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Wien-Bridge Oscillator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7344816" cy="392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143000" y="54864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A Wien-bridge oscillator without amplitude stabilization.</a:t>
            </a:r>
          </a:p>
        </p:txBody>
      </p:sp>
    </p:spTree>
    <p:extLst>
      <p:ext uri="{BB962C8B-B14F-4D97-AF65-F5344CB8AC3E}">
        <p14:creationId xmlns:p14="http://schemas.microsoft.com/office/powerpoint/2010/main" val="421008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93204" y="116632"/>
            <a:ext cx="8229600" cy="850106"/>
          </a:xfrm>
        </p:spPr>
        <p:txBody>
          <a:bodyPr/>
          <a:lstStyle/>
          <a:p>
            <a:pPr algn="l" eaLnBrk="1" hangingPunct="1"/>
            <a:r>
              <a:rPr lang="en-US" sz="3600" dirty="0" smtClean="0"/>
              <a:t>The Wien-Bridge Oscillator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929076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928"/>
            <a:ext cx="727280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95536" y="61722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A Wien-bridge oscillator with a limiter used for amplitude control.</a:t>
            </a:r>
          </a:p>
        </p:txBody>
      </p:sp>
    </p:spTree>
    <p:extLst>
      <p:ext uri="{BB962C8B-B14F-4D97-AF65-F5344CB8AC3E}">
        <p14:creationId xmlns:p14="http://schemas.microsoft.com/office/powerpoint/2010/main" val="2025719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2438400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  <a:endParaRPr lang="en-US" sz="9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4064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</TotalTime>
  <Words>60</Words>
  <Application>Microsoft Office PowerPoint</Application>
  <PresentationFormat>On-screen Show (4:3)</PresentationFormat>
  <Paragraphs>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Tahoma</vt:lpstr>
      <vt:lpstr>Times New Roman</vt:lpstr>
      <vt:lpstr>Trebuchet MS</vt:lpstr>
      <vt:lpstr>Wingdings 3</vt:lpstr>
      <vt:lpstr>Facet</vt:lpstr>
      <vt:lpstr>Basics and Types of Oscillators B. Sc- 5th Sem-Electronics</vt:lpstr>
      <vt:lpstr>Oscillators</vt:lpstr>
      <vt:lpstr>PowerPoint Presentation</vt:lpstr>
      <vt:lpstr>Basic Principles of Sinusoidal Oscillator</vt:lpstr>
      <vt:lpstr>A Popular Limiter Circuit for Amplitude Control </vt:lpstr>
      <vt:lpstr>Oscillator Circuits </vt:lpstr>
      <vt:lpstr>The Wien-Bridge Oscillator</vt:lpstr>
      <vt:lpstr>The Wien-Bridge Oscillator</vt:lpstr>
      <vt:lpstr>PowerPoint Presentation</vt:lpstr>
    </vt:vector>
  </TitlesOfParts>
  <Company>SACC - ANAS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Oscillators-ppt</dc:title>
  <dc:creator>DR.Ahmed Saker</dc:creator>
  <cp:lastModifiedBy>PC</cp:lastModifiedBy>
  <cp:revision>9</cp:revision>
  <dcterms:created xsi:type="dcterms:W3CDTF">2018-12-29T08:57:02Z</dcterms:created>
  <dcterms:modified xsi:type="dcterms:W3CDTF">2023-10-18T05:27:38Z</dcterms:modified>
</cp:coreProperties>
</file>