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4175" y="1609725"/>
            <a:ext cx="7029450" cy="32956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5114" y="346075"/>
            <a:ext cx="9081770" cy="941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5114" y="346075"/>
            <a:ext cx="7351395" cy="9417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5"/>
              <a:t>PRESENTATION</a:t>
            </a:r>
            <a:r>
              <a:rPr dirty="0" spc="-45"/>
              <a:t> </a:t>
            </a:r>
            <a:r>
              <a:rPr dirty="0" spc="-10"/>
              <a:t>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1309" y="4947920"/>
            <a:ext cx="8601710" cy="173736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10489" marR="5917565" indent="-98425">
              <a:lnSpc>
                <a:spcPct val="102400"/>
              </a:lnSpc>
              <a:spcBef>
                <a:spcPts val="50"/>
              </a:spcBef>
            </a:pPr>
            <a:r>
              <a:rPr dirty="0" sz="2750" spc="25" b="1">
                <a:latin typeface="Arial"/>
                <a:cs typeface="Arial"/>
              </a:rPr>
              <a:t>SUBMITTED</a:t>
            </a:r>
            <a:r>
              <a:rPr dirty="0" sz="2750" spc="-55" b="1">
                <a:latin typeface="Arial"/>
                <a:cs typeface="Arial"/>
              </a:rPr>
              <a:t> </a:t>
            </a:r>
            <a:r>
              <a:rPr dirty="0" sz="2750" spc="25" b="1">
                <a:latin typeface="Arial"/>
                <a:cs typeface="Arial"/>
              </a:rPr>
              <a:t>BY </a:t>
            </a:r>
            <a:r>
              <a:rPr dirty="0" sz="2750" spc="-745" b="1">
                <a:latin typeface="Arial"/>
                <a:cs typeface="Arial"/>
              </a:rPr>
              <a:t> </a:t>
            </a:r>
            <a:r>
              <a:rPr dirty="0" sz="2750" spc="30" b="1">
                <a:latin typeface="Arial"/>
                <a:cs typeface="Arial"/>
              </a:rPr>
              <a:t>RAJNI</a:t>
            </a:r>
            <a:r>
              <a:rPr dirty="0" sz="2750" spc="25" b="1">
                <a:latin typeface="Arial"/>
                <a:cs typeface="Arial"/>
              </a:rPr>
              <a:t> </a:t>
            </a:r>
            <a:r>
              <a:rPr dirty="0" sz="2750" spc="10" b="1">
                <a:latin typeface="Arial"/>
                <a:cs typeface="Arial"/>
              </a:rPr>
              <a:t>SONI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 spc="30" b="1">
                <a:latin typeface="Arial"/>
                <a:cs typeface="Arial"/>
              </a:rPr>
              <a:t>ASST.</a:t>
            </a:r>
            <a:r>
              <a:rPr dirty="0" sz="2750" spc="-55" b="1">
                <a:latin typeface="Arial"/>
                <a:cs typeface="Arial"/>
              </a:rPr>
              <a:t> </a:t>
            </a:r>
            <a:r>
              <a:rPr dirty="0" sz="2750" spc="30" b="1">
                <a:latin typeface="Arial"/>
                <a:cs typeface="Arial"/>
              </a:rPr>
              <a:t>PROF.</a:t>
            </a:r>
            <a:r>
              <a:rPr dirty="0" sz="2750" spc="20" b="1">
                <a:latin typeface="Arial"/>
                <a:cs typeface="Arial"/>
              </a:rPr>
              <a:t> </a:t>
            </a:r>
            <a:r>
              <a:rPr dirty="0" sz="2750" b="1">
                <a:latin typeface="Arial"/>
                <a:cs typeface="Arial"/>
              </a:rPr>
              <a:t>IN</a:t>
            </a:r>
            <a:r>
              <a:rPr dirty="0" sz="2750" spc="-10" b="1">
                <a:latin typeface="Arial"/>
                <a:cs typeface="Arial"/>
              </a:rPr>
              <a:t> </a:t>
            </a:r>
            <a:r>
              <a:rPr dirty="0" sz="2750" spc="30" b="1">
                <a:latin typeface="Arial"/>
                <a:cs typeface="Arial"/>
              </a:rPr>
              <a:t>COMMERCE</a:t>
            </a:r>
            <a:endParaRPr sz="2750">
              <a:latin typeface="Arial"/>
              <a:cs typeface="Arial"/>
            </a:endParaRPr>
          </a:p>
          <a:p>
            <a:pPr marL="110489">
              <a:lnSpc>
                <a:spcPct val="100000"/>
              </a:lnSpc>
              <a:spcBef>
                <a:spcPts val="80"/>
              </a:spcBef>
            </a:pPr>
            <a:r>
              <a:rPr dirty="0" sz="2750" spc="15" b="1">
                <a:latin typeface="Arial"/>
                <a:cs typeface="Arial"/>
              </a:rPr>
              <a:t>R.R.</a:t>
            </a:r>
            <a:r>
              <a:rPr dirty="0" sz="2750" spc="35" b="1">
                <a:latin typeface="Arial"/>
                <a:cs typeface="Arial"/>
              </a:rPr>
              <a:t> </a:t>
            </a:r>
            <a:r>
              <a:rPr dirty="0" sz="2750" spc="25" b="1">
                <a:latin typeface="Arial"/>
                <a:cs typeface="Arial"/>
              </a:rPr>
              <a:t>BAWA</a:t>
            </a:r>
            <a:r>
              <a:rPr dirty="0" sz="2750" spc="85" b="1">
                <a:latin typeface="Arial"/>
                <a:cs typeface="Arial"/>
              </a:rPr>
              <a:t> </a:t>
            </a:r>
            <a:r>
              <a:rPr dirty="0" sz="2750" spc="15" b="1">
                <a:latin typeface="Arial"/>
                <a:cs typeface="Arial"/>
              </a:rPr>
              <a:t>D.A.V.</a:t>
            </a:r>
            <a:r>
              <a:rPr dirty="0" sz="2750" spc="40" b="1">
                <a:latin typeface="Arial"/>
                <a:cs typeface="Arial"/>
              </a:rPr>
              <a:t> </a:t>
            </a:r>
            <a:r>
              <a:rPr dirty="0" sz="2750" spc="20" b="1">
                <a:latin typeface="Arial"/>
                <a:cs typeface="Arial"/>
              </a:rPr>
              <a:t>COLLEGE</a:t>
            </a:r>
            <a:r>
              <a:rPr dirty="0" sz="2750" spc="10" b="1">
                <a:latin typeface="Arial"/>
                <a:cs typeface="Arial"/>
              </a:rPr>
              <a:t> </a:t>
            </a:r>
            <a:r>
              <a:rPr dirty="0" sz="2750" spc="30" b="1">
                <a:latin typeface="Arial"/>
                <a:cs typeface="Arial"/>
              </a:rPr>
              <a:t>FOR</a:t>
            </a:r>
            <a:r>
              <a:rPr dirty="0" sz="2750" spc="80" b="1">
                <a:latin typeface="Arial"/>
                <a:cs typeface="Arial"/>
              </a:rPr>
              <a:t> </a:t>
            </a:r>
            <a:r>
              <a:rPr dirty="0" sz="2750" spc="20" b="1">
                <a:latin typeface="Arial"/>
                <a:cs typeface="Arial"/>
              </a:rPr>
              <a:t>GIRLS</a:t>
            </a:r>
            <a:r>
              <a:rPr dirty="0" sz="2750" spc="10" b="1">
                <a:latin typeface="Arial"/>
                <a:cs typeface="Arial"/>
              </a:rPr>
              <a:t> </a:t>
            </a:r>
            <a:r>
              <a:rPr dirty="0" sz="2750" spc="30" b="1">
                <a:latin typeface="Arial"/>
                <a:cs typeface="Arial"/>
              </a:rPr>
              <a:t>BATALA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3025" y="828675"/>
            <a:ext cx="9972675" cy="4914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125" y="361950"/>
            <a:ext cx="10229850" cy="5200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581025"/>
            <a:ext cx="10515600" cy="4991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125" y="523875"/>
            <a:ext cx="10201275" cy="5543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771525"/>
            <a:ext cx="10515600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695325"/>
            <a:ext cx="10515600" cy="54768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752475"/>
            <a:ext cx="10515600" cy="52387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550" y="723900"/>
            <a:ext cx="10382250" cy="48672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325" y="714375"/>
            <a:ext cx="10277475" cy="48482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638175"/>
            <a:ext cx="10515600" cy="4991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7275" y="590550"/>
            <a:ext cx="10296525" cy="4943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809625"/>
            <a:ext cx="10515600" cy="47720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125" y="828675"/>
            <a:ext cx="10353675" cy="47053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723900"/>
            <a:ext cx="10515600" cy="49053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933450"/>
            <a:ext cx="10515600" cy="46577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9175" y="752475"/>
            <a:ext cx="10334625" cy="48482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857250"/>
            <a:ext cx="10515600" cy="47148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025" y="771525"/>
            <a:ext cx="10601325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809625"/>
            <a:ext cx="1051560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590550"/>
            <a:ext cx="10715625" cy="4972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895350"/>
            <a:ext cx="10515600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838200"/>
            <a:ext cx="10363200" cy="46958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7750" y="962025"/>
            <a:ext cx="10306050" cy="46101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125" y="971550"/>
            <a:ext cx="101346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7275" y="971550"/>
            <a:ext cx="10496550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325" y="942975"/>
            <a:ext cx="10277475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638175"/>
            <a:ext cx="10439400" cy="488632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125" y="638175"/>
            <a:ext cx="10353675" cy="49625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552450"/>
            <a:ext cx="10191750" cy="50101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2024-09-13T10:57:33Z</dcterms:created>
  <dcterms:modified xsi:type="dcterms:W3CDTF">2024-09-13T10:57:33Z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2024-09-13T00:00:00Z</vt:filetime>
  </property>
  <property fmtid="{D5CDD505-2E9C-101B-9397-08002B2CF9AE}" pid="3" name="LastSaved">
    <vt:filetime>2024-09-13T00:00:00Z</vt:filetime>
  </property>
</Properties>
</file>