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2-1.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pic>
        <p:nvPicPr>
          <p:cNvPr id="4"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080E26">
              <a:alpha val="80000"/>
            </a:srgbClr>
          </a:solidFill>
          <a:ln/>
        </p:spPr>
      </p:sp>
      <p:sp>
        <p:nvSpPr>
          <p:cNvPr id="6" name="Text 3"/>
          <p:cNvSpPr/>
          <p:nvPr/>
        </p:nvSpPr>
        <p:spPr>
          <a:xfrm>
            <a:off x="2037993" y="2223611"/>
            <a:ext cx="10554414" cy="1388745"/>
          </a:xfrm>
          <a:prstGeom prst="rect">
            <a:avLst/>
          </a:prstGeom>
          <a:noFill/>
          <a:ln/>
        </p:spPr>
        <p:txBody>
          <a:bodyPr wrap="squar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Price Determination with Demand and Supply</a:t>
            </a:r>
            <a:endParaRPr lang="en-US" sz="4374" dirty="0"/>
          </a:p>
        </p:txBody>
      </p:sp>
      <p:sp>
        <p:nvSpPr>
          <p:cNvPr id="7" name="Text 4"/>
          <p:cNvSpPr/>
          <p:nvPr/>
        </p:nvSpPr>
        <p:spPr>
          <a:xfrm>
            <a:off x="2037993" y="3945612"/>
            <a:ext cx="10554414" cy="1421606"/>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In this comprehensive guide, we will explore the fascinating world of price determination using the forces of demand and supply. Discover how these factors interact to shape the prices of goods and services and understand the concept of equilibrium price. Dive into the impacts of shifts in demand and supply on the market, and gain insights into the overall dynamics of pricing.</a:t>
            </a:r>
            <a:endParaRPr lang="en-US" sz="1750" dirty="0"/>
          </a:p>
        </p:txBody>
      </p:sp>
      <p:sp>
        <p:nvSpPr>
          <p:cNvPr id="8" name="Shape 5"/>
          <p:cNvSpPr/>
          <p:nvPr/>
        </p:nvSpPr>
        <p:spPr>
          <a:xfrm>
            <a:off x="2037993" y="5633799"/>
            <a:ext cx="355402" cy="355402"/>
          </a:xfrm>
          <a:prstGeom prst="roundRect">
            <a:avLst>
              <a:gd name="adj" fmla="val 25726039"/>
            </a:avLst>
          </a:prstGeom>
          <a:noFill/>
          <a:ln w="7620">
            <a:solidFill>
              <a:srgbClr val="FFFFFF"/>
            </a:solidFill>
            <a:prstDash val="solid"/>
          </a:ln>
        </p:spPr>
      </p:sp>
      <p:pic>
        <p:nvPicPr>
          <p:cNvPr id="9" name="Image 1" descr="preencoded.png">    </p:cNvPr>
          <p:cNvPicPr>
            <a:picLocks noChangeAspect="1"/>
          </p:cNvPicPr>
          <p:nvPr/>
        </p:nvPicPr>
        <p:blipFill>
          <a:blip r:embed="rId2"/>
          <a:stretch>
            <a:fillRect/>
          </a:stretch>
        </p:blipFill>
        <p:spPr>
          <a:xfrm>
            <a:off x="2045613" y="5641419"/>
            <a:ext cx="340162" cy="340162"/>
          </a:xfrm>
          <a:prstGeom prst="rect">
            <a:avLst/>
          </a:prstGeom>
        </p:spPr>
      </p:pic>
      <p:sp>
        <p:nvSpPr>
          <p:cNvPr id="10" name="Text 6"/>
          <p:cNvSpPr/>
          <p:nvPr/>
        </p:nvSpPr>
        <p:spPr>
          <a:xfrm>
            <a:off x="2504480" y="5617131"/>
            <a:ext cx="3406140" cy="388858"/>
          </a:xfrm>
          <a:prstGeom prst="rect">
            <a:avLst/>
          </a:prstGeom>
          <a:noFill/>
          <a:ln/>
        </p:spPr>
        <p:txBody>
          <a:bodyPr wrap="none" rtlCol="0" anchor="t"/>
          <a:lstStyle/>
          <a:p>
            <a:pPr algn="l" indent="0" marL="0">
              <a:lnSpc>
                <a:spcPts val="3062"/>
              </a:lnSpc>
              <a:buNone/>
            </a:pPr>
            <a:r>
              <a:rPr lang="en-US" sz="2187" b="1" dirty="0">
                <a:solidFill>
                  <a:srgbClr val="EBECEF"/>
                </a:solidFill>
                <a:latin typeface="Epilogue" pitchFamily="34" charset="0"/>
                <a:ea typeface="Epilogue" pitchFamily="34" charset="-122"/>
                <a:cs typeface="Epilogue" pitchFamily="34" charset="-120"/>
              </a:rPr>
              <a:t>by Dr. Meenakshi Duggal</a:t>
            </a:r>
            <a:endParaRPr lang="en-US" sz="2187" dirty="0"/>
          </a:p>
        </p:txBody>
      </p:sp>
      <p:pic>
        <p:nvPicPr>
          <p:cNvPr id="11"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3012281"/>
            <a:ext cx="4443889" cy="694373"/>
          </a:xfrm>
          <a:prstGeom prst="rect">
            <a:avLst/>
          </a:prstGeom>
          <a:noFill/>
          <a:ln/>
        </p:spPr>
        <p:txBody>
          <a:bodyPr wrap="non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Introduction</a:t>
            </a:r>
            <a:endParaRPr lang="en-US" sz="4374" dirty="0"/>
          </a:p>
        </p:txBody>
      </p:sp>
      <p:sp>
        <p:nvSpPr>
          <p:cNvPr id="5" name="Text 3"/>
          <p:cNvSpPr/>
          <p:nvPr/>
        </p:nvSpPr>
        <p:spPr>
          <a:xfrm>
            <a:off x="2037993" y="4150995"/>
            <a:ext cx="10554414" cy="1066205"/>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Price determination is a vital aspect of economic analysis. By examining the forces of demand and supply, we can uncover the factors that influence prices in various markets. This section will provide a concise overview of how demand and supply interact to shape market prices.</a:t>
            </a:r>
            <a:endParaRPr lang="en-US" sz="1750" dirty="0"/>
          </a:p>
        </p:txBody>
      </p:sp>
      <p:pic>
        <p:nvPicPr>
          <p:cNvPr id="6"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2834640"/>
            <a:ext cx="4443889" cy="694373"/>
          </a:xfrm>
          <a:prstGeom prst="rect">
            <a:avLst/>
          </a:prstGeom>
          <a:noFill/>
          <a:ln/>
        </p:spPr>
        <p:txBody>
          <a:bodyPr wrap="non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Demand</a:t>
            </a:r>
            <a:endParaRPr lang="en-US" sz="4374" dirty="0"/>
          </a:p>
        </p:txBody>
      </p:sp>
      <p:sp>
        <p:nvSpPr>
          <p:cNvPr id="5" name="Text 3"/>
          <p:cNvSpPr/>
          <p:nvPr/>
        </p:nvSpPr>
        <p:spPr>
          <a:xfrm>
            <a:off x="2037993" y="3973354"/>
            <a:ext cx="10554414" cy="1421606"/>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Demand plays a significant role in price determination. Explore the different factors that influence demand, ranging from consumer preferences and income levels to population trends and market competition. Understand the foundational concept of the law of demand and how it affects the quantity demanded at different price levels.</a:t>
            </a:r>
            <a:endParaRPr lang="en-US" sz="1750" dirty="0"/>
          </a:p>
        </p:txBody>
      </p:sp>
      <p:pic>
        <p:nvPicPr>
          <p:cNvPr id="6"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2834640"/>
            <a:ext cx="4443889" cy="694373"/>
          </a:xfrm>
          <a:prstGeom prst="rect">
            <a:avLst/>
          </a:prstGeom>
          <a:noFill/>
          <a:ln/>
        </p:spPr>
        <p:txBody>
          <a:bodyPr wrap="non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Supply</a:t>
            </a:r>
            <a:endParaRPr lang="en-US" sz="4374" dirty="0"/>
          </a:p>
        </p:txBody>
      </p:sp>
      <p:sp>
        <p:nvSpPr>
          <p:cNvPr id="5" name="Text 3"/>
          <p:cNvSpPr/>
          <p:nvPr/>
        </p:nvSpPr>
        <p:spPr>
          <a:xfrm>
            <a:off x="2037993" y="3973354"/>
            <a:ext cx="10554414" cy="1421606"/>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Supply is a crucial component of price determination. Uncover the key factors that influence supply, such as production costs, technology advancements, and resource availability. Learn about the law of supply and how it impacts the quantity supplied at varying price levels. Discover how suppliers strive to maximize their profits while considering market conditions.</a:t>
            </a:r>
            <a:endParaRPr lang="en-US" sz="1750" dirty="0"/>
          </a:p>
        </p:txBody>
      </p:sp>
      <p:pic>
        <p:nvPicPr>
          <p:cNvPr id="6"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2834640"/>
            <a:ext cx="4724400" cy="694373"/>
          </a:xfrm>
          <a:prstGeom prst="rect">
            <a:avLst/>
          </a:prstGeom>
          <a:noFill/>
          <a:ln/>
        </p:spPr>
        <p:txBody>
          <a:bodyPr wrap="non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Equilibrium Price</a:t>
            </a:r>
            <a:endParaRPr lang="en-US" sz="4374" dirty="0"/>
          </a:p>
        </p:txBody>
      </p:sp>
      <p:sp>
        <p:nvSpPr>
          <p:cNvPr id="5" name="Text 3"/>
          <p:cNvSpPr/>
          <p:nvPr/>
        </p:nvSpPr>
        <p:spPr>
          <a:xfrm>
            <a:off x="2037993" y="3973354"/>
            <a:ext cx="10554414" cy="1421606"/>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The equilibrium price is the point at which demand and supply are perfectly balanced in a market. Gain a clear understanding of this concept and its significance in price determination. Explore graphical representations of equilibrium using demand and supply curves, and delve into the relationship between quantity demanded and quantity supplied at the equilibrium price.</a:t>
            </a:r>
            <a:endParaRPr lang="en-US" sz="1750" dirty="0"/>
          </a:p>
        </p:txBody>
      </p:sp>
      <p:pic>
        <p:nvPicPr>
          <p:cNvPr id="6"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2834640"/>
            <a:ext cx="4472940" cy="694373"/>
          </a:xfrm>
          <a:prstGeom prst="rect">
            <a:avLst/>
          </a:prstGeom>
          <a:noFill/>
          <a:ln/>
        </p:spPr>
        <p:txBody>
          <a:bodyPr wrap="non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Impacts on Price</a:t>
            </a:r>
            <a:endParaRPr lang="en-US" sz="4374" dirty="0"/>
          </a:p>
        </p:txBody>
      </p:sp>
      <p:sp>
        <p:nvSpPr>
          <p:cNvPr id="5" name="Text 3"/>
          <p:cNvSpPr/>
          <p:nvPr/>
        </p:nvSpPr>
        <p:spPr>
          <a:xfrm>
            <a:off x="2037993" y="3973354"/>
            <a:ext cx="10554414" cy="1421606"/>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Changes in demand and supply can have significant effects on market prices. Examine how shifts in demand and supply curves can occur due to factors such as changes in consumer tastes, production costs, taxes, or government regulations. Understand the resulting impacts on the equilibrium price and the mechanisms that restore balance in the market.</a:t>
            </a:r>
            <a:endParaRPr lang="en-US" sz="1750" dirty="0"/>
          </a:p>
        </p:txBody>
      </p:sp>
      <p:pic>
        <p:nvPicPr>
          <p:cNvPr id="6"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2834640"/>
            <a:ext cx="4443889" cy="694373"/>
          </a:xfrm>
          <a:prstGeom prst="rect">
            <a:avLst/>
          </a:prstGeom>
          <a:noFill/>
          <a:ln/>
        </p:spPr>
        <p:txBody>
          <a:bodyPr wrap="non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Conclusion</a:t>
            </a:r>
            <a:endParaRPr lang="en-US" sz="4374" dirty="0"/>
          </a:p>
        </p:txBody>
      </p:sp>
      <p:sp>
        <p:nvSpPr>
          <p:cNvPr id="5" name="Text 3"/>
          <p:cNvSpPr/>
          <p:nvPr/>
        </p:nvSpPr>
        <p:spPr>
          <a:xfrm>
            <a:off x="2037993" y="3973354"/>
            <a:ext cx="10554414" cy="1421606"/>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Price determination with demand and supply is a complex yet fascinating subject. Through this guide, we have explored the interconnectedness of these forces and their role in shaping market prices. By understanding the dynamics of price determination, businesses and individuals can make more informed decisions in the evolving economic landscape.</a:t>
            </a:r>
            <a:endParaRPr lang="en-US" sz="1750" dirty="0"/>
          </a:p>
        </p:txBody>
      </p:sp>
      <p:pic>
        <p:nvPicPr>
          <p:cNvPr id="6"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2023-10-22T14:58:49Z</dcterms:created>
  <dcterms:modified xsi:type="dcterms:W3CDTF">2023-10-22T14:58:49Z</dcterms:modified>
</cp:coreProperties>
</file>