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40FB8BE-340B-46F0-9977-1F4CFB4713D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2C133D-4567-424C-839C-FFC19133068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4-12-30 at 11.16.34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Introduction to Buddhism 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752600"/>
            <a:ext cx="4953000" cy="365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A 2500 year old tradition that begins in India and spread and diversified throughout the Far East</a:t>
            </a:r>
          </a:p>
          <a:p>
            <a:pPr lvl="1"/>
            <a:endParaRPr lang="en-US" sz="2800" dirty="0" smtClean="0"/>
          </a:p>
          <a:p>
            <a:pPr lvl="1"/>
            <a:endParaRPr lang="en-US" sz="2800" dirty="0" smtClean="0"/>
          </a:p>
          <a:p>
            <a:pPr lvl="1">
              <a:buFont typeface="Wingdings" pitchFamily="2" charset="2"/>
              <a:buChar char="Ø"/>
            </a:pPr>
            <a:r>
              <a:rPr lang="en-US" sz="2800" dirty="0" smtClean="0"/>
              <a:t>Based on the teachings of the Buddha</a:t>
            </a:r>
            <a:endParaRPr lang="en-US" sz="2800" dirty="0"/>
          </a:p>
        </p:txBody>
      </p:sp>
      <p:pic>
        <p:nvPicPr>
          <p:cNvPr id="4" name="Picture 3" descr="WhatsApp Image 2024-12-30 at 11.16.36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447800"/>
            <a:ext cx="3352800" cy="4724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</a:t>
            </a:r>
            <a:r>
              <a:rPr lang="en-US" sz="4400" b="1" dirty="0" smtClean="0">
                <a:solidFill>
                  <a:srgbClr val="C00000"/>
                </a:solidFill>
              </a:rPr>
              <a:t>Who was the Buddha?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524000"/>
            <a:ext cx="5486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Siddhartha Gautama was the founder of Buddhism.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Born in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563 B.C.E</a:t>
            </a:r>
            <a:r>
              <a:rPr lang="en-US" sz="2000" dirty="0" smtClean="0"/>
              <a:t>.in noble caste of India.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Raised in great luxury to be a king.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Empathy for the suffering of the others 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At the age 29 rejected the life of luxury to seek enlightenment and the solution to suffering.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Followed a strict </a:t>
            </a:r>
            <a:r>
              <a:rPr lang="en-US" sz="2000" dirty="0"/>
              <a:t>a</a:t>
            </a:r>
            <a:r>
              <a:rPr lang="en-US" sz="2000" dirty="0" smtClean="0"/>
              <a:t>scetic lifestyle  for six years.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Rejected this extreme ,sat in meditation ,achieved  </a:t>
            </a:r>
            <a:r>
              <a:rPr lang="en-US" sz="2000" u="sng" dirty="0" smtClean="0">
                <a:solidFill>
                  <a:schemeClr val="tx2">
                    <a:lumMod val="75000"/>
                  </a:schemeClr>
                </a:solidFill>
              </a:rPr>
              <a:t>Nirvana-an awakening to the truth about </a:t>
            </a:r>
            <a:r>
              <a:rPr lang="en-US" sz="2000" u="sng" dirty="0" err="1" smtClean="0">
                <a:solidFill>
                  <a:schemeClr val="tx2">
                    <a:lumMod val="75000"/>
                  </a:schemeClr>
                </a:solidFill>
              </a:rPr>
              <a:t>life,becoming</a:t>
            </a:r>
            <a:r>
              <a:rPr lang="en-US" sz="2000" u="sng" dirty="0" smtClean="0">
                <a:solidFill>
                  <a:schemeClr val="tx2">
                    <a:lumMod val="75000"/>
                  </a:schemeClr>
                </a:solidFill>
              </a:rPr>
              <a:t> a Buddha the “Awakened </a:t>
            </a:r>
            <a:r>
              <a:rPr lang="en-US" sz="2000" u="sng" dirty="0" err="1" smtClean="0">
                <a:solidFill>
                  <a:schemeClr val="tx2">
                    <a:lumMod val="75000"/>
                  </a:schemeClr>
                </a:solidFill>
              </a:rPr>
              <a:t>One”at</a:t>
            </a:r>
            <a:r>
              <a:rPr lang="en-US" sz="2000" u="sng" dirty="0" smtClean="0">
                <a:solidFill>
                  <a:schemeClr val="tx2">
                    <a:lumMod val="75000"/>
                  </a:schemeClr>
                </a:solidFill>
              </a:rPr>
              <a:t> the age of 33.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4" name="Picture 3" descr="WhatsApp Image 2024-12-30 at 11.40.07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43000"/>
            <a:ext cx="2722840" cy="411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2-30 at 11.16.35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91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The ‘Three Jewels” of  Buddhism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WhatsApp Image 2024-12-30 at 11.53.38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4-12-30 at 11.16.35 P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2400"/>
            <a:ext cx="64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What did Buddha Teach ?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WhatsApp Image 2024-12-30 at 11.56.40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1"/>
            <a:ext cx="9144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"/>
            <a:ext cx="754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What is the Eight Fold Path?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WhatsApp Image 2024-12-30 at 11.59.43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967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Teachings of the Buddha 5 Moral Precept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WhatsApp Image 2024-12-31 at 12.04.16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24000"/>
            <a:ext cx="9144000" cy="5334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8151" y="2584511"/>
            <a:ext cx="6594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C00000"/>
                </a:solidFill>
              </a:rPr>
              <a:t>THANK YOU</a:t>
            </a:r>
            <a:endParaRPr lang="en-US" sz="9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158</TotalTime>
  <Words>143</Words>
  <Application>Microsoft Office PowerPoint</Application>
  <PresentationFormat>On-screen Show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library pc5</dc:creator>
  <cp:lastModifiedBy>library pc5</cp:lastModifiedBy>
  <cp:revision>7</cp:revision>
  <dcterms:created xsi:type="dcterms:W3CDTF">2024-12-31T02:41:29Z</dcterms:created>
  <dcterms:modified xsi:type="dcterms:W3CDTF">2024-12-31T05:19:34Z</dcterms:modified>
</cp:coreProperties>
</file>