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heme" Target="theme/theme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Alkynes-1-2048.jpg"/>
          <p:cNvPicPr>
            <a:picLocks noChangeAspect="1"/>
          </p:cNvPicPr>
          <p:nvPr/>
        </p:nvPicPr>
        <p:blipFill>
          <a:blip r:embed="rId2"/>
          <a:srcRect r="676" b="49409"/>
          <a:stretch/>
        </p:blipFill>
        <p:spPr>
          <a:xfrm>
            <a:off x="-300382" y="1000892"/>
            <a:ext cx="9082156" cy="34695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Alkynes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Alkynes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Alkynes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Alkynes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Alkynes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Alkynes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Alkynes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Alkynes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Alkynes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Alkynes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Alkynes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Alkynes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Alkynes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Alkynes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Alkynes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Alkynes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Alkynes-1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Alkynes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Alkynes-2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Alkynes-2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Alkynes-2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916239393856</cp:lastModifiedBy>
  <cp:revision>2</cp:revision>
  <dcterms:created xsi:type="dcterms:W3CDTF">2013-01-27T09:14:16Z</dcterms:created>
  <dcterms:modified xsi:type="dcterms:W3CDTF">2025-01-01T03:27:39Z</dcterms:modified>
  <cp:category/>
</cp:coreProperties>
</file>