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Fraunces Extra Bold"/>
      <p:regular r:id="rId15"/>
    </p:embeddedFont>
    <p:embeddedFont>
      <p:font typeface="Fraunces Extra Bold"/>
      <p:regular r:id="rId16"/>
    </p:embeddedFont>
    <p:embeddedFont>
      <p:font typeface="Nobile"/>
      <p:regular r:id="rId17"/>
    </p:embeddedFont>
    <p:embeddedFont>
      <p:font typeface="Nobile"/>
      <p:regular r:id="rId18"/>
    </p:embeddedFont>
    <p:embeddedFont>
      <p:font typeface="Nobile"/>
      <p:regular r:id="rId19"/>
    </p:embeddedFont>
    <p:embeddedFont>
      <p:font typeface="Nobile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Auguste Comte's Law of Three Stages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Law of Three Stages is a theory proposed by French philosopher Auguste Comte in the 19th century. It posits that societies evolve through three distinct stages: theological, metaphysical, and positive.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840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3A16DC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06542" y="5616654"/>
            <a:ext cx="137279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Nobile Medium" pitchFamily="34" charset="0"/>
                <a:ea typeface="Nobile Medium" pitchFamily="34" charset="-122"/>
                <a:cs typeface="Nobile Medium" pitchFamily="34" charset="-120"/>
              </a:rPr>
              <a:t>BK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5467112"/>
            <a:ext cx="189190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by Bhawna K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60452"/>
            <a:ext cx="94466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What is the Law of Three Stages?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13465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Law of Three Stages suggests that societies progress through a series of stages. These stages represent different ways of thinking and explaining the world around us.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599521" y="3913465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Comte believed that each stage builds upon the previous one, leading to a more advanced and rational understanding of the world.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071" y="595551"/>
            <a:ext cx="6029325" cy="676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The Theological Stage</a:t>
            </a:r>
            <a:endParaRPr lang="en-US" sz="4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4655" y="1705570"/>
            <a:ext cx="2163842" cy="19408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68948" y="2717959"/>
            <a:ext cx="135136" cy="43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5335072" y="2095381"/>
            <a:ext cx="2707481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Supernatural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5335072" y="2563654"/>
            <a:ext cx="8320683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world is explained through supernatural beings and forces. God, deities, or spirits are believed to control natural phenomena.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172551" y="3658195"/>
            <a:ext cx="8645723" cy="15240"/>
          </a:xfrm>
          <a:prstGeom prst="roundRect">
            <a:avLst>
              <a:gd name="adj" fmla="val 1279134"/>
            </a:avLst>
          </a:prstGeom>
          <a:solidFill>
            <a:srgbClr val="CED9CE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734" y="3700463"/>
            <a:ext cx="4327684" cy="19408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48112" y="4454247"/>
            <a:ext cx="176927" cy="43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6416993" y="4090273"/>
            <a:ext cx="2707481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Religious Beliefs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6416993" y="4558546"/>
            <a:ext cx="7238762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Religion plays a central role in shaping social life and providing answers to fundamental questions.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6254472" y="5653088"/>
            <a:ext cx="7563803" cy="15240"/>
          </a:xfrm>
          <a:prstGeom prst="roundRect">
            <a:avLst>
              <a:gd name="adj" fmla="val 1279134"/>
            </a:avLst>
          </a:prstGeom>
          <a:solidFill>
            <a:srgbClr val="CED9CE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13" y="5695355"/>
            <a:ext cx="6491526" cy="19408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54780" y="6449139"/>
            <a:ext cx="163473" cy="43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100" dirty="0"/>
          </a:p>
        </p:txBody>
      </p:sp>
      <p:sp>
        <p:nvSpPr>
          <p:cNvPr id="15" name="Text 10"/>
          <p:cNvSpPr/>
          <p:nvPr/>
        </p:nvSpPr>
        <p:spPr>
          <a:xfrm>
            <a:off x="7498913" y="5911929"/>
            <a:ext cx="2707481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Faith-Based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7498913" y="6380202"/>
            <a:ext cx="6156841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Knowledge is based on faith, tradition, and authority. This stage is characterized by dogma and a lack of empirical evidence.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5472"/>
            <a:ext cx="67923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The Metaphysical Stage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077879"/>
            <a:ext cx="2173724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686050"/>
            <a:ext cx="14144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304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Abstract Forces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2795111"/>
            <a:ext cx="104154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world is explained through abstract forces and principles like nature, reason, or destiny. These forces are seen as governing human behavior and events.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861078"/>
            <a:ext cx="4347567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9" name="Text 7"/>
          <p:cNvSpPr/>
          <p:nvPr/>
        </p:nvSpPr>
        <p:spPr>
          <a:xfrm>
            <a:off x="1020604" y="4469249"/>
            <a:ext cx="18526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4087892"/>
            <a:ext cx="31403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Philosophical Inquiry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578310"/>
            <a:ext cx="824162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Reason and logic begin to play a more prominent role in explaining the world. This stage is characterized by philosophical speculation.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515689"/>
            <a:ext cx="8468558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644277"/>
            <a:ext cx="6521410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1020604" y="6252448"/>
            <a:ext cx="1712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8710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Critical Thinking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6361509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Individuals begin to question traditional beliefs and look for explanations based on reason and evidence.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4354" y="612458"/>
            <a:ext cx="5557480" cy="694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The Positive Stage</a:t>
            </a:r>
            <a:endParaRPr lang="en-US" sz="4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354" y="1640562"/>
            <a:ext cx="1111448" cy="19921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09178" y="1862852"/>
            <a:ext cx="3184565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Empirical Observation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7709178" y="2343507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stage is characterized by scientific observation, experimentation, and the search for objective laws that govern the universe.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354" y="3632716"/>
            <a:ext cx="1111448" cy="19921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09178" y="3855006"/>
            <a:ext cx="2778681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Scientific Method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7709178" y="4335661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scientific method becomes the primary way to acquire knowledge. It emphasizes empirical evidence and logical reasoning.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354" y="5624870"/>
            <a:ext cx="1111448" cy="199215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09178" y="5847159"/>
            <a:ext cx="3395663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Rational Understanding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709178" y="6327815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focus shifts from seeking ultimate causes to understanding the relationships between phenomena and predicting future events.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3991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Explanation of the Three Stages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605111" y="2997637"/>
            <a:ext cx="30480" cy="3991928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45022" y="3492698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65200" y="325278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35460" y="3337798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867888" y="3224451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Theological stage is marked by belief in supernatural explanations.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845022" y="4898946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0" name="Shape 7"/>
          <p:cNvSpPr/>
          <p:nvPr/>
        </p:nvSpPr>
        <p:spPr>
          <a:xfrm>
            <a:off x="6365200" y="4659035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6509147" y="4744045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867888" y="4630698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the Metaphysical stage, abstract forces and principles replace supernatural beings.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845022" y="6305193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4" name="Shape 11"/>
          <p:cNvSpPr/>
          <p:nvPr/>
        </p:nvSpPr>
        <p:spPr>
          <a:xfrm>
            <a:off x="6365200" y="6065282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5" name="Text 12"/>
          <p:cNvSpPr/>
          <p:nvPr/>
        </p:nvSpPr>
        <p:spPr>
          <a:xfrm>
            <a:off x="6517600" y="6150293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3"/>
          <p:cNvSpPr/>
          <p:nvPr/>
        </p:nvSpPr>
        <p:spPr>
          <a:xfrm>
            <a:off x="7867888" y="6036945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Positive stage emphasizes scientific observation and experimentation.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2687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Limitations and Criticisms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84596"/>
            <a:ext cx="3664863" cy="3121462"/>
          </a:xfrm>
          <a:prstGeom prst="roundRect">
            <a:avLst>
              <a:gd name="adj" fmla="val 6540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7114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Oversimplification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201829"/>
            <a:ext cx="321123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Law of Three Stages may oversimplify the complex evolution of societies. It fails to account for cultural diversity and historical contingency.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484596"/>
            <a:ext cx="3664863" cy="3121462"/>
          </a:xfrm>
          <a:prstGeom prst="roundRect">
            <a:avLst>
              <a:gd name="adj" fmla="val 6540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27114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Eurocentric Bias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201829"/>
            <a:ext cx="321123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Comte's theory has been criticized for its Eurocentric bias. It assumes that societies progress linearly and that Western societies are more advanced.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32872"/>
            <a:ext cx="7556421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6059686"/>
            <a:ext cx="42576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Absence of Alternative Stages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550104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 doesn't address the possibility of other stages or societal trajectories beyond the three outlined.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0061" y="722471"/>
            <a:ext cx="7716679" cy="1274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Relevance of the Law of Three Stages Today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061" y="2302788"/>
            <a:ext cx="509707" cy="5097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0061" y="3016329"/>
            <a:ext cx="2877860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Historical Perspective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6200061" y="3457218"/>
            <a:ext cx="3705344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Provides a framework for understanding historical developments and the evolution of thought.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276" y="2302788"/>
            <a:ext cx="509707" cy="5097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1276" y="3016329"/>
            <a:ext cx="254900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Critical Thinking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0211276" y="3457218"/>
            <a:ext cx="3705463" cy="97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Encourages critical thinking about the ways in which societies explain the world and make decisions.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61" y="5373886"/>
            <a:ext cx="509707" cy="5097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00061" y="6087428"/>
            <a:ext cx="254900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Social Progress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6200061" y="6528316"/>
            <a:ext cx="3705344" cy="97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Raises questions about the nature of social progress and the role of science and reason in shaping societies.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2024-12-31T08:02:15Z</dcterms:created>
  <dcterms:modified xsi:type="dcterms:W3CDTF">2024-12-31T08:02:15Z</dcterms:modified>
</cp:coreProperties>
</file>