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673548"/>
            <a:ext cx="5557957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Growth Cycle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833199" y="3840004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Welcome to our presentation on the fascinating world of hair growth! Understanding the hair growth cycle is crucial for maintaining healthy and beautiful hair.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833199" y="5156121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19" y="5163741"/>
            <a:ext cx="340162" cy="3401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99686" y="5161598"/>
            <a:ext cx="1919049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simran kaur</a:t>
            </a:r>
            <a:endParaRPr lang="en-US" sz="2187" dirty="0"/>
          </a:p>
        </p:txBody>
      </p:sp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712589"/>
            <a:ext cx="842164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Hair Growth Cycle Explained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801910" y="1740218"/>
            <a:ext cx="44410" cy="5776793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4"/>
          <p:cNvSpPr/>
          <p:nvPr/>
        </p:nvSpPr>
        <p:spPr>
          <a:xfrm>
            <a:off x="5074027" y="2141518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8" name="Shape 5"/>
          <p:cNvSpPr/>
          <p:nvPr/>
        </p:nvSpPr>
        <p:spPr>
          <a:xfrm>
            <a:off x="4574084" y="19138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42438" y="195548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6046113" y="196238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Anagen Phase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6046113" y="2531745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the active growth phase where hair follicles are producing new strands of hair. It can last anywhere from 2 to 7 years.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5074027" y="4141172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574084" y="391346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23388" y="3955137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6046113" y="396204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Catagen Phase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6046113" y="4531400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During this transitional phase, hair follicles shrink and detach from the blood supply. It lasts for about 2-3 weeks.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5074027" y="6140827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8" name="Shape 15"/>
          <p:cNvSpPr/>
          <p:nvPr/>
        </p:nvSpPr>
        <p:spPr>
          <a:xfrm>
            <a:off x="4574084" y="591312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719578" y="5954792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7"/>
          <p:cNvSpPr/>
          <p:nvPr/>
        </p:nvSpPr>
        <p:spPr>
          <a:xfrm>
            <a:off x="6046113" y="596169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Telogen Phase</a:t>
            </a:r>
            <a:endParaRPr lang="en-US" sz="2187" dirty="0"/>
          </a:p>
        </p:txBody>
      </p:sp>
      <p:sp>
        <p:nvSpPr>
          <p:cNvPr id="21" name="Text 18"/>
          <p:cNvSpPr/>
          <p:nvPr/>
        </p:nvSpPr>
        <p:spPr>
          <a:xfrm>
            <a:off x="6046113" y="6531054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Also known as the resting phase, hair follicles stay dormant for about 2 to 4 months before shedding and starting the cycle again.</a:t>
            </a:r>
            <a:endParaRPr lang="en-US" sz="1750" dirty="0"/>
          </a:p>
        </p:txBody>
      </p:sp>
      <p:pic>
        <p:nvPicPr>
          <p:cNvPr id="22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326833"/>
            <a:ext cx="1020103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Factors Affecting the Hair Growth Cycle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465546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73975" y="270152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73975" y="3270885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we age, the hair growth cycle slows down, leading to thinning hair and decreased growth rate.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465546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62267" y="270152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Genetics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62267" y="3270885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Genetic factors play a significant role in determining the length, thickness, and texture of our hair.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795242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73975" y="5031224"/>
            <a:ext cx="246518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Changes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73975" y="5600581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imbalances, such as those experienced during pregnancy or menopause, can affect the hair growth cycle.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795242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62267" y="5031224"/>
            <a:ext cx="296239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Nutritional Deficiencies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62267" y="5600581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Inadequate intake of essential vitamins and minerals can lead to hair loss and disrupt the growth cycle.</a:t>
            </a:r>
            <a:endParaRPr lang="en-US" sz="1750" dirty="0"/>
          </a:p>
        </p:txBody>
      </p:sp>
      <p:pic>
        <p:nvPicPr>
          <p:cNvPr id="17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1083707"/>
            <a:ext cx="493359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Care Practices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490799" y="228492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659154" y="2326600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212913" y="2361248"/>
            <a:ext cx="311479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Proper Hair Care Routine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2129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Regular washing, conditioning, and use of nourishing hair products can contribute to a healthy hair growth cycle.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4490799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40104" y="4078843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5212913" y="4113490"/>
            <a:ext cx="249281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Stress and Lifestyle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52129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Managing stress levels and adopting a healthy lifestyle can positively impact the hair growth cycle.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4490799" y="578941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636294" y="5831086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5212913" y="5865733"/>
            <a:ext cx="485882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Treatments and Products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52129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Seeking professional hair treatments and using specialized products can aid in stimulating hair growth.</a:t>
            </a:r>
            <a:endParaRPr lang="en-US" sz="1750" dirty="0"/>
          </a:p>
        </p:txBody>
      </p:sp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934"/>
          </a:xfrm>
          <a:prstGeom prst="rect">
            <a:avLst/>
          </a:prstGeom>
          <a:solidFill>
            <a:srgbClr val="FFFFFF"/>
          </a:solidFill>
          <a:ln w="13216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57600" cy="82329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51152" y="581858"/>
            <a:ext cx="9385697" cy="13223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207"/>
              </a:lnSpc>
              <a:buNone/>
            </a:pPr>
            <a:r>
              <a:rPr lang="en-US" sz="4166" b="1" spc="-125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Tips for Promoting Healthy Hair Growth</a:t>
            </a:r>
            <a:endParaRPr lang="en-US" sz="4166" dirty="0"/>
          </a:p>
        </p:txBody>
      </p:sp>
      <p:sp>
        <p:nvSpPr>
          <p:cNvPr id="6" name="Shape 3"/>
          <p:cNvSpPr/>
          <p:nvPr/>
        </p:nvSpPr>
        <p:spPr>
          <a:xfrm>
            <a:off x="4451152" y="2221587"/>
            <a:ext cx="9385697" cy="1668780"/>
          </a:xfrm>
          <a:prstGeom prst="roundRect">
            <a:avLst>
              <a:gd name="adj" fmla="val 5706"/>
            </a:avLst>
          </a:prstGeom>
          <a:solidFill>
            <a:srgbClr val="DADBF1"/>
          </a:solidFill>
          <a:ln w="13216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675942" y="2446377"/>
            <a:ext cx="2116098" cy="330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604"/>
              </a:lnSpc>
              <a:buNone/>
            </a:pPr>
            <a:r>
              <a:rPr lang="en-US" sz="2083" b="1" spc="-6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Balanced Diet</a:t>
            </a:r>
            <a:endParaRPr lang="en-US" sz="2083" dirty="0"/>
          </a:p>
        </p:txBody>
      </p:sp>
      <p:sp>
        <p:nvSpPr>
          <p:cNvPr id="8" name="Text 5"/>
          <p:cNvSpPr/>
          <p:nvPr/>
        </p:nvSpPr>
        <p:spPr>
          <a:xfrm>
            <a:off x="4675942" y="2988588"/>
            <a:ext cx="8936117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66"/>
              </a:lnSpc>
              <a:buNone/>
            </a:pPr>
            <a:r>
              <a:rPr lang="en-US" sz="1666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nutritionally balanced diet rich in vitamins, minerals, and proteins supports optimal hair growth.</a:t>
            </a:r>
            <a:endParaRPr lang="en-US" sz="1666" dirty="0"/>
          </a:p>
        </p:txBody>
      </p:sp>
      <p:sp>
        <p:nvSpPr>
          <p:cNvPr id="9" name="Shape 6"/>
          <p:cNvSpPr/>
          <p:nvPr/>
        </p:nvSpPr>
        <p:spPr>
          <a:xfrm>
            <a:off x="4451152" y="4101941"/>
            <a:ext cx="9385697" cy="1668780"/>
          </a:xfrm>
          <a:prstGeom prst="roundRect">
            <a:avLst>
              <a:gd name="adj" fmla="val 5706"/>
            </a:avLst>
          </a:prstGeom>
          <a:solidFill>
            <a:srgbClr val="DADBF1"/>
          </a:solidFill>
          <a:ln w="13216">
            <a:solidFill>
              <a:srgbClr val="B5B7E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75942" y="4326731"/>
            <a:ext cx="3900249" cy="330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604"/>
              </a:lnSpc>
              <a:buNone/>
            </a:pPr>
            <a:r>
              <a:rPr lang="en-US" sz="2083" b="1" spc="-6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Stress Management Techniques</a:t>
            </a:r>
            <a:endParaRPr lang="en-US" sz="2083" dirty="0"/>
          </a:p>
        </p:txBody>
      </p:sp>
      <p:sp>
        <p:nvSpPr>
          <p:cNvPr id="11" name="Text 8"/>
          <p:cNvSpPr/>
          <p:nvPr/>
        </p:nvSpPr>
        <p:spPr>
          <a:xfrm>
            <a:off x="4675942" y="4868942"/>
            <a:ext cx="8936117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66"/>
              </a:lnSpc>
              <a:buNone/>
            </a:pPr>
            <a:r>
              <a:rPr lang="en-US" sz="1666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Engaging in relaxation techniques like meditation or yoga can reduce stress and promote a healthy hair growth cycle.</a:t>
            </a:r>
            <a:endParaRPr lang="en-US" sz="1666" dirty="0"/>
          </a:p>
        </p:txBody>
      </p:sp>
      <p:sp>
        <p:nvSpPr>
          <p:cNvPr id="12" name="Shape 9"/>
          <p:cNvSpPr/>
          <p:nvPr/>
        </p:nvSpPr>
        <p:spPr>
          <a:xfrm>
            <a:off x="4451152" y="5982295"/>
            <a:ext cx="9385697" cy="1668780"/>
          </a:xfrm>
          <a:prstGeom prst="roundRect">
            <a:avLst>
              <a:gd name="adj" fmla="val 5706"/>
            </a:avLst>
          </a:prstGeom>
          <a:solidFill>
            <a:srgbClr val="DADBF1"/>
          </a:solidFill>
          <a:ln w="13216">
            <a:solidFill>
              <a:srgbClr val="B5B7E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675942" y="6207085"/>
            <a:ext cx="4606409" cy="330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604"/>
              </a:lnSpc>
              <a:buNone/>
            </a:pPr>
            <a:r>
              <a:rPr lang="en-US" sz="2083" b="1" spc="-6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Treatments and Products</a:t>
            </a:r>
            <a:endParaRPr lang="en-US" sz="2083" dirty="0"/>
          </a:p>
        </p:txBody>
      </p:sp>
      <p:sp>
        <p:nvSpPr>
          <p:cNvPr id="14" name="Text 11"/>
          <p:cNvSpPr/>
          <p:nvPr/>
        </p:nvSpPr>
        <p:spPr>
          <a:xfrm>
            <a:off x="4675942" y="6749296"/>
            <a:ext cx="8936117" cy="676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66"/>
              </a:lnSpc>
              <a:buNone/>
            </a:pPr>
            <a:r>
              <a:rPr lang="en-US" sz="1666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Consulting with a hair care professional can provide guidance on suitable treatment options and products for your hair type.</a:t>
            </a:r>
            <a:endParaRPr lang="en-US" sz="1666" dirty="0"/>
          </a:p>
        </p:txBody>
      </p:sp>
      <p:pic>
        <p:nvPicPr>
          <p:cNvPr id="1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3067883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Conclusion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6319599" y="4095512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Having an understanding of the hair growth cycle allows us to make informed decisions about our hair care routine, leading to healthier and more beautiful hair.</a:t>
            </a:r>
            <a:endParaRPr lang="en-US" sz="1750" dirty="0"/>
          </a:p>
        </p:txBody>
      </p:sp>
      <p:pic>
        <p:nvPicPr>
          <p:cNvPr id="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2023-11-07T08:37:09Z</dcterms:created>
  <dcterms:modified xsi:type="dcterms:W3CDTF">2023-11-07T08:37:09Z</dcterms:modified>
</cp:coreProperties>
</file>