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2851309"/>
            <a:ext cx="533269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Anatomy</a:t>
            </a:r>
            <a:endParaRPr lang="en-US" sz="5249" dirty="0"/>
          </a:p>
        </p:txBody>
      </p:sp>
      <p:sp>
        <p:nvSpPr>
          <p:cNvPr id="5" name="Text 3"/>
          <p:cNvSpPr/>
          <p:nvPr/>
        </p:nvSpPr>
        <p:spPr>
          <a:xfrm>
            <a:off x="833199" y="4017764"/>
            <a:ext cx="7477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Welcome to our hair anatomy presentation. Join us as we dive into the fascinating world of hair!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833199" y="4978479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819" y="4986099"/>
            <a:ext cx="340162" cy="34016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9686" y="4983956"/>
            <a:ext cx="191904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simran kaur</a:t>
            </a:r>
            <a:endParaRPr lang="en-US" sz="2187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1604367"/>
            <a:ext cx="446543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Composition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833199" y="28055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1554" y="2847261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1555313" y="28819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Keratin </a:t>
            </a:r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🧬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1555313" y="3451265"/>
            <a:ext cx="2905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is made up of a protein called keratin.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4683085" y="28055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32390" y="2847261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5405199" y="28819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 </a:t>
            </a:r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🔍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5405199" y="3451265"/>
            <a:ext cx="2905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Keratin molecules form long chains that are held together by disulfide bonds, giving hair its strength and structure.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833199" y="562403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694" y="5665708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1555313" y="570035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Water </a:t>
            </a:r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💦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1555313" y="6269712"/>
            <a:ext cx="67554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also contains water, lipids, and pigments that give it its color.</a:t>
            </a:r>
            <a:endParaRPr lang="en-US" sz="17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009531"/>
            <a:ext cx="548413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Follicle Structure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148245"/>
            <a:ext cx="5110520" cy="31584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58438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Roots </a:t>
            </a:r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🌱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6153745"/>
            <a:ext cx="51105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grows from follicles embedded deep in the skin.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768" y="2148245"/>
            <a:ext cx="5110639" cy="31586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81768" y="5584507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 </a:t>
            </a:r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🔍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7481768" y="6153864"/>
            <a:ext cx="5110639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has three layers: the cuticle, cortex, and medulla. Each layer plays a different role in protecting and maintaining hair.</a:t>
            </a:r>
            <a:endParaRPr lang="en-US" sz="1750" dirty="0"/>
          </a:p>
        </p:txBody>
      </p:sp>
      <p:pic>
        <p:nvPicPr>
          <p:cNvPr id="11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374458"/>
            <a:ext cx="465451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Growth Cycle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7293054" y="2513171"/>
            <a:ext cx="44410" cy="4341852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7565172" y="2914471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7065228" y="268676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33583" y="2728436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8537258" y="273534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Anagen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8537258" y="3304699"/>
            <a:ext cx="405515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growth phase where hair actively grows, typically lasts 2-7 years.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287631" y="4025325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228" y="379761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14533" y="3839289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3871198" y="384619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Catagen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2037993" y="4415552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transitional phase where hair stops growing and separates from the follicle, lasts about 2-3 weeks.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565172" y="5176302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5228" y="494859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10723" y="4990267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537258" y="499717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Telogen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537258" y="5566529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resting phase where the old hair falls out and new hair begins to grow, lasts about 3-4 months.</a:t>
            </a:r>
            <a:endParaRPr lang="en-US" sz="1750" dirty="0"/>
          </a:p>
        </p:txBody>
      </p:sp>
      <p:pic>
        <p:nvPicPr>
          <p:cNvPr id="2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68223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Types of Hair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820948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73975" y="305693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Straight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73975" y="3626287"/>
            <a:ext cx="469415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Straight hair is naturally smooth and shiny.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820948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62267" y="305693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Wavy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62267" y="3626287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Wavy hair has loose, natural waves that add volume and texture.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795242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73975" y="503122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Curly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73975" y="5600581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Curly hair has tight curls that can range in size from small ringlets to loose spirals.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795242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62267" y="503122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Coily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62267" y="5600581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Coily hair has tight, springy curls that are often prone to dryness.</a:t>
            </a:r>
            <a:endParaRPr lang="en-US" sz="1750" dirty="0"/>
          </a:p>
        </p:txBody>
      </p:sp>
      <p:pic>
        <p:nvPicPr>
          <p:cNvPr id="17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570315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Color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709029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02360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Blonde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592961"/>
            <a:ext cx="329588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Blonde hair is the lightest shade of hair, ranging from pale yellow to platinum.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709029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502372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Brunette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Brunette hair is any shade of hair that’s brown, ranging from light to dark.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709029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502372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hair has an orange or coppery tint, and ranges from ginger to auburn.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2182058"/>
            <a:ext cx="608278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Hair Problems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431857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Dandruff</a:t>
            </a:r>
            <a:endParaRPr lang="en-US" sz="2624" dirty="0"/>
          </a:p>
        </p:txBody>
      </p:sp>
      <p:sp>
        <p:nvSpPr>
          <p:cNvPr id="6" name="Text 4"/>
          <p:cNvSpPr/>
          <p:nvPr/>
        </p:nvSpPr>
        <p:spPr>
          <a:xfrm>
            <a:off x="2037993" y="4070509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Dandruff is a common scalp condition that causes flaky skin and itching. It can be treated with medicated shampoos and a healthy hair care routine.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3431857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Loss</a:t>
            </a:r>
            <a:endParaRPr lang="en-US" sz="2624" dirty="0"/>
          </a:p>
        </p:txBody>
      </p:sp>
      <p:sp>
        <p:nvSpPr>
          <p:cNvPr id="8" name="Text 6"/>
          <p:cNvSpPr/>
          <p:nvPr/>
        </p:nvSpPr>
        <p:spPr>
          <a:xfrm>
            <a:off x="5743932" y="4070509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loss can be caused by genetics, hormonal changes, or stress. Treatments include medication, hair transplants, and lifestyle changes.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3431857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Split Ends</a:t>
            </a:r>
            <a:endParaRPr lang="en-US" sz="2624" dirty="0"/>
          </a:p>
        </p:txBody>
      </p:sp>
      <p:sp>
        <p:nvSpPr>
          <p:cNvPr id="10" name="Text 8"/>
          <p:cNvSpPr/>
          <p:nvPr/>
        </p:nvSpPr>
        <p:spPr>
          <a:xfrm>
            <a:off x="9449872" y="4070509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Split ends occur when the ends of hair become dry and brittle. Trimming the ends regularly and using conditioner can help prevent split ends.</a:t>
            </a:r>
            <a:endParaRPr lang="en-US" sz="1750" dirty="0"/>
          </a:p>
        </p:txBody>
      </p:sp>
      <p:pic>
        <p:nvPicPr>
          <p:cNvPr id="1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1192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39547" y="495419"/>
            <a:ext cx="3600450" cy="56257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430"/>
              </a:lnSpc>
              <a:buNone/>
            </a:pPr>
            <a:r>
              <a:rPr lang="en-US" sz="3544" b="1" spc="-10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Care Tips</a:t>
            </a:r>
            <a:endParaRPr lang="en-US" sz="3544" dirty="0"/>
          </a:p>
        </p:txBody>
      </p:sp>
      <p:sp>
        <p:nvSpPr>
          <p:cNvPr id="5" name="Shape 3"/>
          <p:cNvSpPr/>
          <p:nvPr/>
        </p:nvSpPr>
        <p:spPr>
          <a:xfrm>
            <a:off x="7297103" y="1418034"/>
            <a:ext cx="35957" cy="631614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7517606" y="1743194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7112556" y="1558647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52097" y="1592342"/>
            <a:ext cx="12596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26" dirty="0"/>
          </a:p>
        </p:txBody>
      </p:sp>
      <p:sp>
        <p:nvSpPr>
          <p:cNvPr id="9" name="Text 7"/>
          <p:cNvSpPr/>
          <p:nvPr/>
        </p:nvSpPr>
        <p:spPr>
          <a:xfrm>
            <a:off x="8305205" y="1598057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Shampooing</a:t>
            </a:r>
            <a:endParaRPr lang="en-US" sz="1772" dirty="0"/>
          </a:p>
        </p:txBody>
      </p:sp>
      <p:sp>
        <p:nvSpPr>
          <p:cNvPr id="10" name="Text 8"/>
          <p:cNvSpPr/>
          <p:nvPr/>
        </p:nvSpPr>
        <p:spPr>
          <a:xfrm>
            <a:off x="8305205" y="2059305"/>
            <a:ext cx="3285530" cy="576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average, hair should be washed every 2-3 days.</a:t>
            </a:r>
            <a:endParaRPr lang="en-US" sz="1418" dirty="0"/>
          </a:p>
        </p:txBody>
      </p:sp>
      <p:sp>
        <p:nvSpPr>
          <p:cNvPr id="11" name="Shape 9"/>
          <p:cNvSpPr/>
          <p:nvPr/>
        </p:nvSpPr>
        <p:spPr>
          <a:xfrm>
            <a:off x="6482477" y="2643307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112556" y="2458760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33047" y="2492454"/>
            <a:ext cx="16406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26" dirty="0"/>
          </a:p>
        </p:txBody>
      </p:sp>
      <p:sp>
        <p:nvSpPr>
          <p:cNvPr id="14" name="Text 12"/>
          <p:cNvSpPr/>
          <p:nvPr/>
        </p:nvSpPr>
        <p:spPr>
          <a:xfrm>
            <a:off x="4524732" y="2498169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Conditioning</a:t>
            </a:r>
            <a:endParaRPr lang="en-US" sz="1772" dirty="0"/>
          </a:p>
        </p:txBody>
      </p:sp>
      <p:sp>
        <p:nvSpPr>
          <p:cNvPr id="15" name="Text 13"/>
          <p:cNvSpPr/>
          <p:nvPr/>
        </p:nvSpPr>
        <p:spPr>
          <a:xfrm>
            <a:off x="3039547" y="2959417"/>
            <a:ext cx="3285411" cy="864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conditioner to keep hair soft and shiny, paying special attention to the ends.</a:t>
            </a:r>
            <a:endParaRPr lang="en-US" sz="1418" dirty="0"/>
          </a:p>
        </p:txBody>
      </p:sp>
      <p:sp>
        <p:nvSpPr>
          <p:cNvPr id="16" name="Shape 14"/>
          <p:cNvSpPr/>
          <p:nvPr/>
        </p:nvSpPr>
        <p:spPr>
          <a:xfrm>
            <a:off x="7517606" y="3575923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7112556" y="3391376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29237" y="3425071"/>
            <a:ext cx="17168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26" dirty="0"/>
          </a:p>
        </p:txBody>
      </p:sp>
      <p:sp>
        <p:nvSpPr>
          <p:cNvPr id="19" name="Text 17"/>
          <p:cNvSpPr/>
          <p:nvPr/>
        </p:nvSpPr>
        <p:spPr>
          <a:xfrm>
            <a:off x="8305205" y="3430786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Heat Styling</a:t>
            </a:r>
            <a:endParaRPr lang="en-US" sz="1772" dirty="0"/>
          </a:p>
        </p:txBody>
      </p:sp>
      <p:sp>
        <p:nvSpPr>
          <p:cNvPr id="20" name="Text 18"/>
          <p:cNvSpPr/>
          <p:nvPr/>
        </p:nvSpPr>
        <p:spPr>
          <a:xfrm>
            <a:off x="8305205" y="3892034"/>
            <a:ext cx="3285530" cy="576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a heat protectant when styling with hot tools to prevent damage.</a:t>
            </a:r>
            <a:endParaRPr lang="en-US" sz="1418" dirty="0"/>
          </a:p>
        </p:txBody>
      </p:sp>
      <p:sp>
        <p:nvSpPr>
          <p:cNvPr id="21" name="Shape 19"/>
          <p:cNvSpPr/>
          <p:nvPr/>
        </p:nvSpPr>
        <p:spPr>
          <a:xfrm>
            <a:off x="6482477" y="4508659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2" name="Shape 20"/>
          <p:cNvSpPr/>
          <p:nvPr/>
        </p:nvSpPr>
        <p:spPr>
          <a:xfrm>
            <a:off x="7112556" y="4324112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5427" y="4357807"/>
            <a:ext cx="17930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26" dirty="0"/>
          </a:p>
        </p:txBody>
      </p:sp>
      <p:sp>
        <p:nvSpPr>
          <p:cNvPr id="24" name="Text 22"/>
          <p:cNvSpPr/>
          <p:nvPr/>
        </p:nvSpPr>
        <p:spPr>
          <a:xfrm>
            <a:off x="4524732" y="4363522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Diet</a:t>
            </a:r>
            <a:endParaRPr lang="en-US" sz="1772" dirty="0"/>
          </a:p>
        </p:txBody>
      </p:sp>
      <p:sp>
        <p:nvSpPr>
          <p:cNvPr id="25" name="Text 23"/>
          <p:cNvSpPr/>
          <p:nvPr/>
        </p:nvSpPr>
        <p:spPr>
          <a:xfrm>
            <a:off x="3039547" y="4824770"/>
            <a:ext cx="3285411" cy="864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Eating a healthy diet that’s rich in protein, vitamins, and minerals can help keep hair healthy.</a:t>
            </a:r>
            <a:endParaRPr lang="en-US" sz="1418" dirty="0"/>
          </a:p>
        </p:txBody>
      </p:sp>
      <p:sp>
        <p:nvSpPr>
          <p:cNvPr id="26" name="Shape 24"/>
          <p:cNvSpPr/>
          <p:nvPr/>
        </p:nvSpPr>
        <p:spPr>
          <a:xfrm>
            <a:off x="7517606" y="5441275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7" name="Shape 25"/>
          <p:cNvSpPr/>
          <p:nvPr/>
        </p:nvSpPr>
        <p:spPr>
          <a:xfrm>
            <a:off x="7112556" y="5256728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29237" y="5290423"/>
            <a:ext cx="17168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126" dirty="0"/>
          </a:p>
        </p:txBody>
      </p:sp>
      <p:sp>
        <p:nvSpPr>
          <p:cNvPr id="29" name="Text 27"/>
          <p:cNvSpPr/>
          <p:nvPr/>
        </p:nvSpPr>
        <p:spPr>
          <a:xfrm>
            <a:off x="8305205" y="5296138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Hydration</a:t>
            </a:r>
            <a:endParaRPr lang="en-US" sz="1772" dirty="0"/>
          </a:p>
        </p:txBody>
      </p:sp>
      <p:sp>
        <p:nvSpPr>
          <p:cNvPr id="30" name="Text 28"/>
          <p:cNvSpPr/>
          <p:nvPr/>
        </p:nvSpPr>
        <p:spPr>
          <a:xfrm>
            <a:off x="8305205" y="5757386"/>
            <a:ext cx="3285530" cy="576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Drinking plenty of water can help keep hair hydrated and healthy.</a:t>
            </a:r>
            <a:endParaRPr lang="en-US" sz="1418" dirty="0"/>
          </a:p>
        </p:txBody>
      </p:sp>
      <p:sp>
        <p:nvSpPr>
          <p:cNvPr id="31" name="Shape 29"/>
          <p:cNvSpPr/>
          <p:nvPr/>
        </p:nvSpPr>
        <p:spPr>
          <a:xfrm>
            <a:off x="6482477" y="6374011"/>
            <a:ext cx="630079" cy="35957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32" name="Shape 30"/>
          <p:cNvSpPr/>
          <p:nvPr/>
        </p:nvSpPr>
        <p:spPr>
          <a:xfrm>
            <a:off x="7112556" y="6189464"/>
            <a:ext cx="405051" cy="405051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1192">
            <a:solidFill>
              <a:srgbClr val="B5B7E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25427" y="6223159"/>
            <a:ext cx="179308" cy="3375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658"/>
              </a:lnSpc>
              <a:buNone/>
            </a:pPr>
            <a:r>
              <a:rPr lang="en-US" sz="2126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2126" dirty="0"/>
          </a:p>
        </p:txBody>
      </p:sp>
      <p:sp>
        <p:nvSpPr>
          <p:cNvPr id="34" name="Text 32"/>
          <p:cNvSpPr/>
          <p:nvPr/>
        </p:nvSpPr>
        <p:spPr>
          <a:xfrm>
            <a:off x="4524732" y="6228874"/>
            <a:ext cx="1800225" cy="2812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215"/>
              </a:lnSpc>
              <a:buNone/>
            </a:pPr>
            <a:r>
              <a:rPr lang="en-US" sz="1772" b="1" spc="-5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Protective Styles</a:t>
            </a:r>
            <a:endParaRPr lang="en-US" sz="1772" dirty="0"/>
          </a:p>
        </p:txBody>
      </p:sp>
      <p:sp>
        <p:nvSpPr>
          <p:cNvPr id="35" name="Text 33"/>
          <p:cNvSpPr/>
          <p:nvPr/>
        </p:nvSpPr>
        <p:spPr>
          <a:xfrm>
            <a:off x="3039547" y="6690122"/>
            <a:ext cx="3285411" cy="864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268"/>
              </a:lnSpc>
              <a:buNone/>
            </a:pPr>
            <a:r>
              <a:rPr lang="en-US" sz="1418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styles that pull at the hair, and consider protective styles like braids or a turban to keep hair healthy.</a:t>
            </a:r>
            <a:endParaRPr lang="en-US" sz="1418" dirty="0"/>
          </a:p>
        </p:txBody>
      </p:sp>
      <p:pic>
        <p:nvPicPr>
          <p:cNvPr id="36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2023-11-07T08:25:49Z</dcterms:created>
  <dcterms:modified xsi:type="dcterms:W3CDTF">2023-11-07T08:25:49Z</dcterms:modified>
</cp:coreProperties>
</file>