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2856786"/>
            <a:ext cx="533269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Porter Model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833199" y="4023241"/>
            <a:ext cx="7477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 overview of the Porter Model, a framework used to analyze the competitive forces in an industry and develop business strategies for success.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833199" y="5000625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19" y="5008245"/>
            <a:ext cx="340162" cy="34016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99686" y="4983956"/>
            <a:ext cx="243840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by Dr.Hardeep Kaur</a:t>
            </a:r>
            <a:endParaRPr lang="en-US" sz="2187" dirty="0"/>
          </a:p>
        </p:txBody>
      </p:sp>
      <p:pic>
        <p:nvPicPr>
          <p:cNvPr id="10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9" y="178212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Key Concepts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4490799" y="298334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668322" y="3025021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5212913" y="3059668"/>
            <a:ext cx="24765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Five Forces Analysis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5212913" y="3629025"/>
            <a:ext cx="858428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Analyze the competitive forces that shape an industry, including the power of buyers and suppliers, the threat of new entrants, the threat of substitutes, and the intensity of competition.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4490799" y="509099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645462" y="5132665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5212913" y="5167313"/>
            <a:ext cx="28117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Competitive Advantage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5212913" y="5736669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 a unique position in the market to outperform competitors and achieve higher profit margins by offering superior value to customers.</a:t>
            </a:r>
            <a:endParaRPr lang="en-US" sz="1750" dirty="0"/>
          </a:p>
        </p:txBody>
      </p:sp>
      <p:pic>
        <p:nvPicPr>
          <p:cNvPr id="14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037993" y="1947386"/>
            <a:ext cx="79400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Application in Business Strategy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2037993" y="314860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215515" y="3190280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5"/>
          <p:cNvSpPr/>
          <p:nvPr/>
        </p:nvSpPr>
        <p:spPr>
          <a:xfrm>
            <a:off x="2760107" y="3224927"/>
            <a:ext cx="25069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Strategic Positioning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2760107" y="3794284"/>
            <a:ext cx="264795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 and choose a clear position in the market that aligns with a company's strengths and provides a competitive advantage.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5630228" y="314860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784890" y="3190280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9"/>
          <p:cNvSpPr/>
          <p:nvPr/>
        </p:nvSpPr>
        <p:spPr>
          <a:xfrm>
            <a:off x="6352342" y="3224927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Industry Analysis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6352342" y="3794284"/>
            <a:ext cx="264795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Evaluate the overall industry structure, including market trends, customer needs, and the competitive landscape, to inform strategic decision-making.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9222462" y="314860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380934" y="3190280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7" name="Text 13"/>
          <p:cNvSpPr/>
          <p:nvPr/>
        </p:nvSpPr>
        <p:spPr>
          <a:xfrm>
            <a:off x="9944576" y="3224927"/>
            <a:ext cx="25603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Value Chain Analysis</a:t>
            </a:r>
            <a:endParaRPr lang="en-US" sz="2187" dirty="0"/>
          </a:p>
        </p:txBody>
      </p:sp>
      <p:sp>
        <p:nvSpPr>
          <p:cNvPr id="18" name="Text 14"/>
          <p:cNvSpPr/>
          <p:nvPr/>
        </p:nvSpPr>
        <p:spPr>
          <a:xfrm>
            <a:off x="9944576" y="3794284"/>
            <a:ext cx="264795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Analyze the activities and processes within a company to identify areas of competitive advantage and opportunities for cost reduction or differentiation.</a:t>
            </a:r>
            <a:endParaRPr lang="en-US" sz="1750" dirty="0"/>
          </a:p>
        </p:txBody>
      </p:sp>
      <p:pic>
        <p:nvPicPr>
          <p:cNvPr id="19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2312670"/>
            <a:ext cx="60426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Benefits and Limitations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562469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Benefits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393394" y="4228862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1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Clear understanding of industry dynamics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93394" y="4673084"/>
            <a:ext cx="4650819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Identification of competitive threats and opportunities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393394" y="5472708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Focused strategic decision-making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93806" y="3562469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Limitations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7949208" y="4228862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1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Doesn't account for rapid technological changes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949208" y="4673084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Relies on accurate and reliable data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949208" y="5117306"/>
            <a:ext cx="4650819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May oversimplify complex business environments</a:t>
            </a:r>
            <a:endParaRPr lang="en-US" sz="1750" dirty="0"/>
          </a:p>
        </p:txBody>
      </p:sp>
      <p:pic>
        <p:nvPicPr>
          <p:cNvPr id="13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214914"/>
            <a:ext cx="53949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Real-World Examples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93" y="2353628"/>
            <a:ext cx="3295888" cy="20369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466820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Coca-Cola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037993" y="5237559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Uses Porter Model to continuously assess competition, innovate products, and maintain a strong market position.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137" y="2353628"/>
            <a:ext cx="3296007" cy="20370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7137" y="466832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Apple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5667137" y="5237678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Applies Porter Model to differentiate its products, create customer value, and establish itself as a leader in the tech industry.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0" y="2353628"/>
            <a:ext cx="3296007" cy="20370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96400" y="466832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McDonald's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9296400" y="5237678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Utilizes Porter Model to maintain a competitive edge in the fast-food industry and drive growth through strategic positioning.</a:t>
            </a:r>
            <a:endParaRPr lang="en-US" sz="1750" dirty="0"/>
          </a:p>
        </p:txBody>
      </p:sp>
      <p:pic>
        <p:nvPicPr>
          <p:cNvPr id="14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037993" y="248054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Conclusion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2037993" y="368177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215515" y="3723442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5"/>
          <p:cNvSpPr/>
          <p:nvPr/>
        </p:nvSpPr>
        <p:spPr>
          <a:xfrm>
            <a:off x="2760107" y="375808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Key Takeaways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2760107" y="4327446"/>
            <a:ext cx="44440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Porter Model provides a structured approach to understand industry dynamics, develop competitive strategies, and achieve sustainable business success.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7426285" y="368177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580948" y="3723442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9"/>
          <p:cNvSpPr/>
          <p:nvPr/>
        </p:nvSpPr>
        <p:spPr>
          <a:xfrm>
            <a:off x="8148399" y="3758089"/>
            <a:ext cx="25450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Continued Relevance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8148399" y="4327446"/>
            <a:ext cx="44440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Despite limitations, Porter Model remains a cornerstone for businesses seeking to navigate competitive landscapes and find strategic advantages.</a:t>
            </a:r>
            <a:endParaRPr lang="en-US" sz="1750" dirty="0"/>
          </a:p>
        </p:txBody>
      </p:sp>
      <p:pic>
        <p:nvPicPr>
          <p:cNvPr id="15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2023-11-07T08:05:24Z</dcterms:created>
  <dcterms:modified xsi:type="dcterms:W3CDTF">2023-11-07T08:05:24Z</dcterms:modified>
</cp:coreProperties>
</file>