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-Revenue-pdf-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-Revenue-pdf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-Revenue-pdf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-Revenue-pdf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-Revenue-pdf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-Revenue-pdf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-Revenue-pdf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